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71" r:id="rId4"/>
    <p:sldId id="258" r:id="rId5"/>
    <p:sldId id="273" r:id="rId6"/>
    <p:sldId id="262" r:id="rId7"/>
    <p:sldId id="263" r:id="rId8"/>
    <p:sldId id="264" r:id="rId9"/>
    <p:sldId id="265" r:id="rId10"/>
    <p:sldId id="269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Качественные образовательные результаты: секрет успеха.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1224135"/>
          </a:xfrm>
        </p:spPr>
        <p:txBody>
          <a:bodyPr>
            <a:normAutofit fontScale="55000" lnSpcReduction="20000"/>
          </a:bodyPr>
          <a:lstStyle/>
          <a:p>
            <a:pPr algn="r"/>
            <a:endParaRPr lang="ru-RU" sz="1800" dirty="0" smtClean="0"/>
          </a:p>
          <a:p>
            <a:pPr algn="r"/>
            <a:endParaRPr lang="ru-RU" sz="1800" dirty="0"/>
          </a:p>
          <a:p>
            <a:pPr algn="r"/>
            <a:endParaRPr lang="ru-RU" sz="1800" dirty="0" smtClean="0"/>
          </a:p>
          <a:p>
            <a:pPr algn="r"/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Хушанова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И.Л.</a:t>
            </a:r>
          </a:p>
          <a:p>
            <a:pPr algn="r"/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pPr algn="r"/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Мокроурналинской</a:t>
            </a: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  <a:endParaRPr lang="ru-RU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225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omp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928670"/>
            <a:ext cx="7500990" cy="5375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Администратор\Рабочий стол\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663" y="1000108"/>
            <a:ext cx="8581352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Чему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бы ни учился человек на протяжении всей своей жизни, его всегда будут интересовать вопросы качества полученных им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умений.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www.nalog.ru/cdn/image/224038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428868"/>
            <a:ext cx="3714776" cy="40949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8718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80" y="338328"/>
            <a:ext cx="8229600" cy="125272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Добиться хороших результатов можно лишь тогда, когда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коллектив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одна команда</a:t>
            </a:r>
            <a:endParaRPr lang="ru-RU" sz="3200" dirty="0"/>
          </a:p>
        </p:txBody>
      </p:sp>
      <p:pic>
        <p:nvPicPr>
          <p:cNvPr id="4" name="Picture 2" descr="C:\Users\JOKER\Desktop\1458759541_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2690813"/>
            <a:ext cx="6572296" cy="34194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14810" y="285728"/>
            <a:ext cx="4586262" cy="3071834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Какие трудности встают на пути реализации этой задачи?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 descr="C:\Users\Comp\Desktop\21-picture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3676299" cy="3571900"/>
          </a:xfrm>
          <a:prstGeom prst="rect">
            <a:avLst/>
          </a:prstGeom>
          <a:noFill/>
        </p:spPr>
      </p:pic>
      <p:pic>
        <p:nvPicPr>
          <p:cNvPr id="6" name="Picture 3" descr="C:\Documents and Settings\Администратор\Рабочий стол\img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643314"/>
            <a:ext cx="5312918" cy="29829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6335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Опора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28662" y="3714752"/>
            <a:ext cx="3818467" cy="2421467"/>
          </a:xfrm>
        </p:spPr>
        <p:txBody>
          <a:bodyPr>
            <a:normAutofit fontScale="77500" lnSpcReduction="20000"/>
          </a:bodyPr>
          <a:lstStyle/>
          <a:p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Быстрая реакция</a:t>
            </a: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</a:t>
            </a: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Смелость и ответственность за принятые решения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5748" r="15748"/>
          <a:stretch>
            <a:fillRect/>
          </a:stretch>
        </p:blipFill>
        <p:spPr bwMode="auto">
          <a:xfrm>
            <a:off x="571472" y="357166"/>
            <a:ext cx="3844786" cy="315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C:\Documents and Settings\Администратор\Рабочий стол\i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286124"/>
            <a:ext cx="3878063" cy="3393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857364"/>
            <a:ext cx="730102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\Рабочий стол\slide1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46"/>
            <a:ext cx="7791068" cy="47720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Рабочий стол\1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652572"/>
            <a:ext cx="4724400" cy="5205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Администратор\Рабочий стол\48-edu-alam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714488"/>
            <a:ext cx="5905500" cy="4429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176</TotalTime>
  <Words>42</Words>
  <Application>Microsoft Office PowerPoint</Application>
  <PresentationFormat>Экран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Качественные образовательные результаты: секрет успеха.</vt:lpstr>
      <vt:lpstr>Слайд 2</vt:lpstr>
      <vt:lpstr>Добиться хороших результатов можно лишь тогда, когда коллектив и руководитель - одна команда</vt:lpstr>
      <vt:lpstr> Какие трудности встают на пути реализации этой задачи? </vt:lpstr>
      <vt:lpstr>Опора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JOKER</dc:creator>
  <cp:lastModifiedBy>Comp</cp:lastModifiedBy>
  <cp:revision>20</cp:revision>
  <dcterms:created xsi:type="dcterms:W3CDTF">2017-08-21T14:25:19Z</dcterms:created>
  <dcterms:modified xsi:type="dcterms:W3CDTF">2017-08-23T05:03:18Z</dcterms:modified>
</cp:coreProperties>
</file>